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9.png" ContentType="image/png"/>
  <Override PartName="/ppt/media/image13.jpeg" ContentType="image/jpeg"/>
  <Override PartName="/ppt/media/image8.png" ContentType="image/png"/>
  <Override PartName="/ppt/media/image6.jpeg" ContentType="image/jpeg"/>
  <Override PartName="/ppt/media/image2.jpeg" ContentType="image/jpeg"/>
  <Override PartName="/ppt/media/image1.jpeg" ContentType="image/jpeg"/>
  <Override PartName="/ppt/media/image18.jpeg" ContentType="image/jpeg"/>
  <Override PartName="/ppt/media/image14.jpeg" ContentType="image/jpeg"/>
  <Override PartName="/ppt/media/image15.jpeg" ContentType="image/jpeg"/>
  <Override PartName="/ppt/media/image12.jpeg" ContentType="image/jpeg"/>
  <Override PartName="/ppt/media/image17.jpeg" ContentType="image/jpeg"/>
  <Override PartName="/ppt/media/image16.jpeg" ContentType="image/jpeg"/>
  <Override PartName="/ppt/media/image5.jpeg" ContentType="image/jpeg"/>
  <Override PartName="/ppt/media/image11.jpeg" ContentType="image/jpeg"/>
  <Override PartName="/ppt/media/image4.jpeg" ContentType="image/jpeg"/>
  <Override PartName="/ppt/media/image7.png" ContentType="image/png"/>
  <Override PartName="/ppt/media/image10.jpeg" ContentType="image/jpeg"/>
  <Override PartName="/ppt/media/image3.jpeg" ContentType="image/jpeg"/>
  <Override PartName="/ppt/notesSlides/_rels/notesSlide27.xml.rels" ContentType="application/vnd.openxmlformats-package.relationships+xml"/>
  <Override PartName="/ppt/notesSlides/notesSlide27.xml" ContentType="application/vnd.openxmlformats-officedocument.presentationml.notesSlide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6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E63B2CC-FF77-4BB6-AC1F-679AB2B6869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F7E68249-6AC4-4E9C-9B22-5032C46ED8D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change your Zoom 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include your pronouns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(if you're comfortable sharing them)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Hand</a:t>
            </a:r>
            <a:r>
              <a:rPr b="0" lang="en-US" sz="4400" spc="-1" strike="noStrike">
                <a:latin typeface="Arial"/>
              </a:rPr>
              <a:t>ling </a:t>
            </a:r>
            <a:r>
              <a:rPr b="0" lang="en-US" sz="4400" spc="-1" strike="noStrike">
                <a:latin typeface="Arial"/>
              </a:rPr>
              <a:t>Priva</a:t>
            </a:r>
            <a:r>
              <a:rPr b="0" lang="en-US" sz="4400" spc="-1" strike="noStrike">
                <a:latin typeface="Arial"/>
              </a:rPr>
              <a:t>cy </a:t>
            </a:r>
            <a:r>
              <a:rPr b="0" lang="en-US" sz="4400" spc="-1" strike="noStrike">
                <a:latin typeface="Arial"/>
              </a:rPr>
              <a:t>Conc</a:t>
            </a:r>
            <a:r>
              <a:rPr b="0" lang="en-US" sz="4400" spc="-1" strike="noStrike">
                <a:latin typeface="Arial"/>
              </a:rPr>
              <a:t>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Multiple options to protect privacy: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will be confidential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Anonymous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Escrow report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Act after second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Delay response to protect privacy of 2</a:t>
            </a:r>
            <a:r>
              <a:rPr b="0" lang="en-US" sz="2800" spc="-1" strike="noStrike" baseline="14000000">
                <a:latin typeface="Arial"/>
              </a:rPr>
              <a:t>nd</a:t>
            </a:r>
            <a:r>
              <a:rPr b="0" lang="en-US" sz="2800" spc="-1" strike="noStrike">
                <a:latin typeface="Arial"/>
              </a:rPr>
              <a:t>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Don't mention multiple reports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5" name="TextShape 3"/>
          <p:cNvSpPr txBox="1"/>
          <p:nvPr/>
        </p:nvSpPr>
        <p:spPr>
          <a:xfrm>
            <a:off x="6093720" y="4552560"/>
            <a:ext cx="3219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Locked CC </a:t>
            </a:r>
            <a:r>
              <a:rPr b="0" lang="en-US" sz="1800" spc="-1" strike="noStrike">
                <a:latin typeface="Arial"/>
              </a:rPr>
              <a:t>BY 2.0 </a:t>
            </a:r>
            <a:r>
              <a:rPr b="0" lang="en-US" sz="1800" spc="-1" strike="noStrike">
                <a:latin typeface="Arial"/>
              </a:rPr>
              <a:t>montillon.a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6073920" y="2485440"/>
            <a:ext cx="3260880" cy="201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message/video chat)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Get contact info. Evaluate reporter privacy. Thank the reporter.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6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7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1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95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What events or communities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you enforce a Code of Conduct 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07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4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6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0" name="Table 2"/>
          <p:cNvGraphicFramePr/>
          <p:nvPr/>
        </p:nvGraphicFramePr>
        <p:xfrm>
          <a:off x="2495880" y="1796400"/>
          <a:ext cx="5075280" cy="368496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84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71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107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9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97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Code of Conduct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Third party witness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35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41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 duties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 &amp; paired practice #1a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on a report &amp; paired practice #1b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 practice #2a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Group report evaluation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on a report practice #2b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62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To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>
            <a:noFill/>
          </a:ln>
        </p:spPr>
      </p:pic>
      <p:sp>
        <p:nvSpPr>
          <p:cNvPr id="66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72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12968</TotalTime>
  <Application>LibreOffice/6.3.3.2.0$Linux_X86_64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2019-12-04T13:09:25Z</dcterms:modified>
  <cp:revision>205</cp:revision>
  <dc:subject/>
  <dc:title/>
</cp:coreProperties>
</file>